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customXml/itemProps1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hangesInfos/changesInfo1.xml" ContentType="application/vnd.ms-powerpoint.changesinfo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embeddings/oleObject1.bin" ContentType="application/vnd.openxmlformats-officedocument.oleObject"/>
  <Override PartName="/ppt/embeddings/oleObject10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handoutMasters/handoutMaster1.xml" ContentType="application/vnd.openxmlformats-officedocument.presentationml.handoutMaster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6" Type="http://schemas.openxmlformats.org/officeDocument/2006/relationships/custom-properties" Target="docProps/custom.xml"/><Relationship Id="rId7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6"/>
  </p:notesMasterIdLst>
  <p:handoutMasterIdLst>
    <p:handoutMasterId r:id="rId67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301" r:id="rId62"/>
    <p:sldId id="302" r:id="rId63"/>
    <p:sldId id="2147483514" r:id="rId64"/>
    <p:sldId id="2147483511" r:id="rId65"/>
  </p:sldIdLst>
  <p:sldSz cx="12195175" cy="6858000"/>
  <p:notesSz cx="6858000" cy="9144000"/>
  <p:embeddedFontLst>
    <p:embeddedFont>
      <p:font typeface="72" panose="020B0604020202020204" pitchFamily="34" charset="0"/>
      <p:regular r:id="rId68"/>
      <p:bold r:id="rId69"/>
      <p:italic r:id="rId70"/>
      <p:boldItalic r:id="rId71"/>
    </p:embeddedFont>
    <p:embeddedFont>
      <p:font typeface="72 Brand" panose="020B0504030603020204" pitchFamily="34" charset="0"/>
      <p:regular r:id="rId72"/>
      <p:bold r:id="rId73"/>
      <p:italic r:id="rId74"/>
      <p:boldItalic r:id="rId75"/>
    </p:embeddedFont>
    <p:embeddedFont>
      <p:font typeface="72 Brand Medium" panose="020B0604030603020204" pitchFamily="34" charset="0"/>
      <p:regular r:id="rId76"/>
      <p:bold r:id="rId77"/>
      <p:italic r:id="rId78"/>
      <p:boldItalic r:id="rId79"/>
    </p:embeddedFont>
    <p:embeddedFont>
      <p:font typeface="Arial Unicode MS" panose="020B0604020202020204" pitchFamily="34" charset="-128"/>
      <p:regular r:id="rId80"/>
      <p:bold r:id="rId81"/>
    </p:embeddedFont>
    <p:embeddedFont>
      <p:font typeface="Consolas" panose="020B0609020204030204" pitchFamily="49" charset="0"/>
      <p:regular r:id="rId82"/>
      <p:bold r:id="rId83"/>
      <p:italic r:id="rId84"/>
      <p:boldItalic r:id="rId85"/>
    </p:embeddedFont>
    <p:embeddedFont>
      <p:font typeface="Graphik Light" panose="020F0502020204030204" pitchFamily="34" charset="0"/>
      <p:regular r:id="rId86"/>
      <p:bold r:id="rId87"/>
      <p:italic r:id="rId88"/>
      <p:boldItalic r:id="rId89"/>
    </p:embeddedFont>
    <p:embeddedFont>
      <p:font typeface="Roboto" panose="02000000000000000000" pitchFamily="2" charset="0"/>
      <p:regular r:id="rId90"/>
      <p:bold r:id="rId91"/>
      <p:italic r:id="rId92"/>
      <p:boldItalic r:id="rId93"/>
    </p:embeddedFont>
    <p:embeddedFont>
      <p:font typeface="Segoe UI" panose="020B0502040204020203" pitchFamily="34" charset="0"/>
      <p:regular r:id="rId94"/>
      <p:bold r:id="rId95"/>
      <p:italic r:id="rId96"/>
      <p:boldItalic r:id="rId97"/>
    </p:embeddedFont>
  </p:embeddedFontLst>
  <p:custDataLst>
    <p:tags r:id="rId98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301"/>
            <p14:sldId id="302"/>
            <p14:sldId id="2147483514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slideMaster" Target="slideMasters/slideMaster1.xml"/><Relationship Id="rId53" Type="http://schemas.openxmlformats.org/officeDocument/2006/relationships/slideMaster" Target="slideMasters/slideMaster2.xml"/><Relationship Id="rId54" Type="http://schemas.openxmlformats.org/officeDocument/2006/relationships/slideMaster" Target="slideMasters/slideMaster3.xml"/><Relationship Id="rId55" Type="http://schemas.openxmlformats.org/officeDocument/2006/relationships/slideMaster" Target="slideMasters/slideMaster4.xml"/><Relationship Id="rId56" Type="http://schemas.openxmlformats.org/officeDocument/2006/relationships/slide" Target="slides/slide1.xml"/><Relationship Id="rId57" Type="http://schemas.openxmlformats.org/officeDocument/2006/relationships/slide" Target="slides/slide2.xml"/><Relationship Id="rId58" Type="http://schemas.openxmlformats.org/officeDocument/2006/relationships/slide" Target="slides/slide3.xml"/><Relationship Id="rId59" Type="http://schemas.openxmlformats.org/officeDocument/2006/relationships/slide" Target="slides/slide4.xml"/><Relationship Id="rId60" Type="http://schemas.openxmlformats.org/officeDocument/2006/relationships/slide" Target="slides/slide5.xml"/><Relationship Id="rId61" Type="http://schemas.openxmlformats.org/officeDocument/2006/relationships/slide" Target="slides/slide6.xml"/><Relationship Id="rId62" Type="http://schemas.openxmlformats.org/officeDocument/2006/relationships/slide" Target="slides/slide7.xml"/><Relationship Id="rId63" Type="http://schemas.openxmlformats.org/officeDocument/2006/relationships/slide" Target="slides/slide8.xml"/><Relationship Id="rId64" Type="http://schemas.openxmlformats.org/officeDocument/2006/relationships/slide" Target="slides/slide9.xml"/><Relationship Id="rId65" Type="http://schemas.openxmlformats.org/officeDocument/2006/relationships/slide" Target="slides/slide10.xml"/><Relationship Id="rId66" Type="http://schemas.openxmlformats.org/officeDocument/2006/relationships/notesMaster" Target="notesMasters/notesMaster1.xml"/><Relationship Id="rId67" Type="http://schemas.openxmlformats.org/officeDocument/2006/relationships/handoutMaster" Target="handoutMasters/handoutMaster1.xml"/><Relationship Id="rId68" Type="http://schemas.openxmlformats.org/officeDocument/2006/relationships/font" Target="fonts/font1.fntdata"/><Relationship Id="rId69" Type="http://schemas.openxmlformats.org/officeDocument/2006/relationships/font" Target="fonts/font2.fntdata"/><Relationship Id="rId70" Type="http://schemas.openxmlformats.org/officeDocument/2006/relationships/font" Target="fonts/font3.fntdata"/><Relationship Id="rId71" Type="http://schemas.openxmlformats.org/officeDocument/2006/relationships/font" Target="fonts/font4.fntdata"/><Relationship Id="rId72" Type="http://schemas.openxmlformats.org/officeDocument/2006/relationships/font" Target="fonts/font5.fntdata"/><Relationship Id="rId73" Type="http://schemas.openxmlformats.org/officeDocument/2006/relationships/font" Target="fonts/font6.fntdata"/><Relationship Id="rId74" Type="http://schemas.openxmlformats.org/officeDocument/2006/relationships/font" Target="fonts/font7.fntdata"/><Relationship Id="rId75" Type="http://schemas.openxmlformats.org/officeDocument/2006/relationships/font" Target="fonts/font8.fntdata"/><Relationship Id="rId76" Type="http://schemas.openxmlformats.org/officeDocument/2006/relationships/font" Target="fonts/font9.fntdata"/><Relationship Id="rId77" Type="http://schemas.openxmlformats.org/officeDocument/2006/relationships/font" Target="fonts/font10.fntdata"/><Relationship Id="rId78" Type="http://schemas.openxmlformats.org/officeDocument/2006/relationships/font" Target="fonts/font11.fntdata"/><Relationship Id="rId79" Type="http://schemas.openxmlformats.org/officeDocument/2006/relationships/font" Target="fonts/font12.fntdata"/><Relationship Id="rId80" Type="http://schemas.openxmlformats.org/officeDocument/2006/relationships/font" Target="fonts/font13.fntdata"/><Relationship Id="rId81" Type="http://schemas.openxmlformats.org/officeDocument/2006/relationships/font" Target="fonts/font14.fntdata"/><Relationship Id="rId82" Type="http://schemas.openxmlformats.org/officeDocument/2006/relationships/font" Target="fonts/font15.fntdata"/><Relationship Id="rId83" Type="http://schemas.openxmlformats.org/officeDocument/2006/relationships/font" Target="fonts/font16.fntdata"/><Relationship Id="rId84" Type="http://schemas.openxmlformats.org/officeDocument/2006/relationships/font" Target="fonts/font17.fntdata"/><Relationship Id="rId85" Type="http://schemas.openxmlformats.org/officeDocument/2006/relationships/font" Target="fonts/font18.fntdata"/><Relationship Id="rId86" Type="http://schemas.openxmlformats.org/officeDocument/2006/relationships/font" Target="fonts/font19.fntdata"/><Relationship Id="rId87" Type="http://schemas.openxmlformats.org/officeDocument/2006/relationships/font" Target="fonts/font20.fntdata"/><Relationship Id="rId88" Type="http://schemas.openxmlformats.org/officeDocument/2006/relationships/font" Target="fonts/font21.fntdata"/><Relationship Id="rId89" Type="http://schemas.openxmlformats.org/officeDocument/2006/relationships/font" Target="fonts/font22.fntdata"/><Relationship Id="rId90" Type="http://schemas.openxmlformats.org/officeDocument/2006/relationships/font" Target="fonts/font23.fntdata"/><Relationship Id="rId91" Type="http://schemas.openxmlformats.org/officeDocument/2006/relationships/font" Target="fonts/font24.fntdata"/><Relationship Id="rId92" Type="http://schemas.openxmlformats.org/officeDocument/2006/relationships/font" Target="fonts/font25.fntdata"/><Relationship Id="rId93" Type="http://schemas.openxmlformats.org/officeDocument/2006/relationships/font" Target="fonts/font26.fntdata"/><Relationship Id="rId94" Type="http://schemas.openxmlformats.org/officeDocument/2006/relationships/font" Target="fonts/font27.fntdata"/><Relationship Id="rId95" Type="http://schemas.openxmlformats.org/officeDocument/2006/relationships/font" Target="fonts/font28.fntdata"/><Relationship Id="rId96" Type="http://schemas.openxmlformats.org/officeDocument/2006/relationships/font" Target="fonts/font29.fntdata"/><Relationship Id="rId97" Type="http://schemas.openxmlformats.org/officeDocument/2006/relationships/font" Target="fonts/font30.fntdata"/><Relationship Id="rId98" Type="http://schemas.openxmlformats.org/officeDocument/2006/relationships/tags" Target="tags/tag1.xml"/><Relationship Id="rId99" Type="http://schemas.openxmlformats.org/officeDocument/2006/relationships/presProps" Target="presProps.xml"/><Relationship Id="rId100" Type="http://schemas.openxmlformats.org/officeDocument/2006/relationships/viewProps" Target="viewProps.xml"/><Relationship Id="rId101" Type="http://schemas.openxmlformats.org/officeDocument/2006/relationships/theme" Target="theme/theme1.xml"/><Relationship Id="rId102" Type="http://schemas.openxmlformats.org/officeDocument/2006/relationships/tableStyles" Target="tableStyles.xml"/><Relationship Id="rId103" Type="http://schemas.microsoft.com/office/2016/11/relationships/changesInfo" Target="changesInfos/changesInfo1.xml"/><Relationship Id="rId104" Type="http://schemas.microsoft.com/office/2015/10/relationships/revisionInfo" Target="revisionInfo.xml"/><Relationship Id="rId105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tags" Target="../tags/tag126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tags" Target="../tags/tag127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tags" Target="../tags/tag254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tags" Target="../tags/tag255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Relationship Id="rId33" Type="http://schemas.openxmlformats.org/officeDocument/2006/relationships/tags" Target="../tags/tag2.xml"/><Relationship Id="rId34" Type="http://schemas.openxmlformats.org/officeDocument/2006/relationships/tags" Target="../tags/tag3.xml"/><Relationship Id="rId35" Type="http://schemas.openxmlformats.org/officeDocument/2006/relationships/tags" Target="../tags/tag4.xml"/><Relationship Id="rId36" Type="http://schemas.openxmlformats.org/officeDocument/2006/relationships/tags" Target="../tags/tag5.xml"/><Relationship Id="rId37" Type="http://schemas.openxmlformats.org/officeDocument/2006/relationships/tags" Target="../tags/tag6.xml"/><Relationship Id="rId38" Type="http://schemas.openxmlformats.org/officeDocument/2006/relationships/tags" Target="../tags/tag7.xml"/><Relationship Id="rId39" Type="http://schemas.openxmlformats.org/officeDocument/2006/relationships/tags" Target="../tags/tag8.xml"/><Relationship Id="rId40" Type="http://schemas.openxmlformats.org/officeDocument/2006/relationships/tags" Target="../tags/tag9.xml"/><Relationship Id="rId41" Type="http://schemas.openxmlformats.org/officeDocument/2006/relationships/tags" Target="../tags/tag10.xml"/><Relationship Id="rId42" Type="http://schemas.openxmlformats.org/officeDocument/2006/relationships/tags" Target="../tags/tag11.xml"/><Relationship Id="rId43" Type="http://schemas.openxmlformats.org/officeDocument/2006/relationships/tags" Target="../tags/tag12.xml"/><Relationship Id="rId44" Type="http://schemas.openxmlformats.org/officeDocument/2006/relationships/tags" Target="../tags/tag13.xml"/><Relationship Id="rId45" Type="http://schemas.openxmlformats.org/officeDocument/2006/relationships/tags" Target="../tags/tag14.xml"/><Relationship Id="rId46" Type="http://schemas.openxmlformats.org/officeDocument/2006/relationships/tags" Target="../tags/tag15.xml"/><Relationship Id="rId47" Type="http://schemas.openxmlformats.org/officeDocument/2006/relationships/tags" Target="../tags/tag16.xml"/><Relationship Id="rId48" Type="http://schemas.openxmlformats.org/officeDocument/2006/relationships/tags" Target="../tags/tag17.xml"/><Relationship Id="rId49" Type="http://schemas.openxmlformats.org/officeDocument/2006/relationships/tags" Target="../tags/tag18.xml"/><Relationship Id="rId50" Type="http://schemas.openxmlformats.org/officeDocument/2006/relationships/tags" Target="../tags/tag19.xml"/><Relationship Id="rId51" Type="http://schemas.openxmlformats.org/officeDocument/2006/relationships/tags" Target="../tags/tag20.xml"/><Relationship Id="rId52" Type="http://schemas.openxmlformats.org/officeDocument/2006/relationships/tags" Target="../tags/tag21.xml"/><Relationship Id="rId53" Type="http://schemas.openxmlformats.org/officeDocument/2006/relationships/tags" Target="../tags/tag22.xml"/><Relationship Id="rId54" Type="http://schemas.openxmlformats.org/officeDocument/2006/relationships/tags" Target="../tags/tag23.xml"/><Relationship Id="rId55" Type="http://schemas.openxmlformats.org/officeDocument/2006/relationships/tags" Target="../tags/tag24.xml"/><Relationship Id="rId56" Type="http://schemas.openxmlformats.org/officeDocument/2006/relationships/tags" Target="../tags/tag25.xml"/><Relationship Id="rId57" Type="http://schemas.openxmlformats.org/officeDocument/2006/relationships/tags" Target="../tags/tag26.xml"/><Relationship Id="rId58" Type="http://schemas.openxmlformats.org/officeDocument/2006/relationships/tags" Target="../tags/tag27.xml"/><Relationship Id="rId59" Type="http://schemas.openxmlformats.org/officeDocument/2006/relationships/tags" Target="../tags/tag28.xml"/><Relationship Id="rId60" Type="http://schemas.openxmlformats.org/officeDocument/2006/relationships/tags" Target="../tags/tag29.xml"/><Relationship Id="rId61" Type="http://schemas.openxmlformats.org/officeDocument/2006/relationships/tags" Target="../tags/tag30.xml"/><Relationship Id="rId62" Type="http://schemas.openxmlformats.org/officeDocument/2006/relationships/tags" Target="../tags/tag31.xml"/><Relationship Id="rId63" Type="http://schemas.openxmlformats.org/officeDocument/2006/relationships/tags" Target="../tags/tag32.xml"/><Relationship Id="rId64" Type="http://schemas.openxmlformats.org/officeDocument/2006/relationships/tags" Target="../tags/tag33.xml"/><Relationship Id="rId65" Type="http://schemas.openxmlformats.org/officeDocument/2006/relationships/tags" Target="../tags/tag34.xml"/><Relationship Id="rId66" Type="http://schemas.openxmlformats.org/officeDocument/2006/relationships/tags" Target="../tags/tag35.xml"/><Relationship Id="rId67" Type="http://schemas.openxmlformats.org/officeDocument/2006/relationships/tags" Target="../tags/tag36.xml"/><Relationship Id="rId68" Type="http://schemas.openxmlformats.org/officeDocument/2006/relationships/tags" Target="../tags/tag37.xml"/><Relationship Id="rId69" Type="http://schemas.openxmlformats.org/officeDocument/2006/relationships/tags" Target="../tags/tag38.xml"/><Relationship Id="rId70" Type="http://schemas.openxmlformats.org/officeDocument/2006/relationships/tags" Target="../tags/tag39.xml"/><Relationship Id="rId71" Type="http://schemas.openxmlformats.org/officeDocument/2006/relationships/tags" Target="../tags/tag40.xml"/><Relationship Id="rId72" Type="http://schemas.openxmlformats.org/officeDocument/2006/relationships/tags" Target="../tags/tag41.xml"/><Relationship Id="rId73" Type="http://schemas.openxmlformats.org/officeDocument/2006/relationships/tags" Target="../tags/tag42.xml"/><Relationship Id="rId74" Type="http://schemas.openxmlformats.org/officeDocument/2006/relationships/tags" Target="../tags/tag43.xml"/><Relationship Id="rId75" Type="http://schemas.openxmlformats.org/officeDocument/2006/relationships/tags" Target="../tags/tag44.xml"/><Relationship Id="rId76" Type="http://schemas.openxmlformats.org/officeDocument/2006/relationships/tags" Target="../tags/tag45.xml"/><Relationship Id="rId77" Type="http://schemas.openxmlformats.org/officeDocument/2006/relationships/tags" Target="../tags/tag46.xml"/><Relationship Id="rId78" Type="http://schemas.openxmlformats.org/officeDocument/2006/relationships/tags" Target="../tags/tag47.xml"/><Relationship Id="rId79" Type="http://schemas.openxmlformats.org/officeDocument/2006/relationships/tags" Target="../tags/tag48.xml"/><Relationship Id="rId80" Type="http://schemas.openxmlformats.org/officeDocument/2006/relationships/tags" Target="../tags/tag49.xml"/><Relationship Id="rId81" Type="http://schemas.openxmlformats.org/officeDocument/2006/relationships/tags" Target="../tags/tag50.xml"/><Relationship Id="rId82" Type="http://schemas.openxmlformats.org/officeDocument/2006/relationships/tags" Target="../tags/tag51.xml"/><Relationship Id="rId83" Type="http://schemas.openxmlformats.org/officeDocument/2006/relationships/tags" Target="../tags/tag52.xml"/><Relationship Id="rId84" Type="http://schemas.openxmlformats.org/officeDocument/2006/relationships/tags" Target="../tags/tag53.xml"/><Relationship Id="rId85" Type="http://schemas.openxmlformats.org/officeDocument/2006/relationships/tags" Target="../tags/tag54.xml"/><Relationship Id="rId86" Type="http://schemas.openxmlformats.org/officeDocument/2006/relationships/tags" Target="../tags/tag55.xml"/><Relationship Id="rId87" Type="http://schemas.openxmlformats.org/officeDocument/2006/relationships/tags" Target="../tags/tag56.xml"/><Relationship Id="rId88" Type="http://schemas.openxmlformats.org/officeDocument/2006/relationships/tags" Target="../tags/tag57.xml"/><Relationship Id="rId89" Type="http://schemas.openxmlformats.org/officeDocument/2006/relationships/tags" Target="../tags/tag58.xml"/><Relationship Id="rId90" Type="http://schemas.openxmlformats.org/officeDocument/2006/relationships/tags" Target="../tags/tag59.xml"/><Relationship Id="rId91" Type="http://schemas.openxmlformats.org/officeDocument/2006/relationships/tags" Target="../tags/tag60.xml"/><Relationship Id="rId92" Type="http://schemas.openxmlformats.org/officeDocument/2006/relationships/tags" Target="../tags/tag61.xml"/><Relationship Id="rId93" Type="http://schemas.openxmlformats.org/officeDocument/2006/relationships/tags" Target="../tags/tag62.xml"/><Relationship Id="rId94" Type="http://schemas.openxmlformats.org/officeDocument/2006/relationships/tags" Target="../tags/tag63.xml"/><Relationship Id="rId95" Type="http://schemas.openxmlformats.org/officeDocument/2006/relationships/tags" Target="../tags/tag64.xml"/><Relationship Id="rId96" Type="http://schemas.openxmlformats.org/officeDocument/2006/relationships/tags" Target="../tags/tag65.xml"/><Relationship Id="rId97" Type="http://schemas.openxmlformats.org/officeDocument/2006/relationships/tags" Target="../tags/tag66.xml"/><Relationship Id="rId98" Type="http://schemas.openxmlformats.org/officeDocument/2006/relationships/tags" Target="../tags/tag67.xml"/><Relationship Id="rId99" Type="http://schemas.openxmlformats.org/officeDocument/2006/relationships/tags" Target="../tags/tag68.xml"/><Relationship Id="rId100" Type="http://schemas.openxmlformats.org/officeDocument/2006/relationships/tags" Target="../tags/tag69.xml"/><Relationship Id="rId101" Type="http://schemas.openxmlformats.org/officeDocument/2006/relationships/tags" Target="../tags/tag70.xml"/><Relationship Id="rId102" Type="http://schemas.openxmlformats.org/officeDocument/2006/relationships/tags" Target="../tags/tag71.xml"/><Relationship Id="rId103" Type="http://schemas.openxmlformats.org/officeDocument/2006/relationships/tags" Target="../tags/tag72.xml"/><Relationship Id="rId104" Type="http://schemas.openxmlformats.org/officeDocument/2006/relationships/tags" Target="../tags/tag73.xml"/><Relationship Id="rId105" Type="http://schemas.openxmlformats.org/officeDocument/2006/relationships/tags" Target="../tags/tag74.xml"/><Relationship Id="rId106" Type="http://schemas.openxmlformats.org/officeDocument/2006/relationships/tags" Target="../tags/tag75.xml"/><Relationship Id="rId107" Type="http://schemas.openxmlformats.org/officeDocument/2006/relationships/tags" Target="../tags/tag76.xml"/><Relationship Id="rId108" Type="http://schemas.openxmlformats.org/officeDocument/2006/relationships/tags" Target="../tags/tag77.xml"/><Relationship Id="rId109" Type="http://schemas.openxmlformats.org/officeDocument/2006/relationships/tags" Target="../tags/tag78.xml"/><Relationship Id="rId110" Type="http://schemas.openxmlformats.org/officeDocument/2006/relationships/tags" Target="../tags/tag79.xml"/><Relationship Id="rId111" Type="http://schemas.openxmlformats.org/officeDocument/2006/relationships/tags" Target="../tags/tag80.xml"/><Relationship Id="rId112" Type="http://schemas.openxmlformats.org/officeDocument/2006/relationships/tags" Target="../tags/tag81.xml"/><Relationship Id="rId113" Type="http://schemas.openxmlformats.org/officeDocument/2006/relationships/tags" Target="../tags/tag82.xml"/><Relationship Id="rId114" Type="http://schemas.openxmlformats.org/officeDocument/2006/relationships/tags" Target="../tags/tag83.xml"/><Relationship Id="rId115" Type="http://schemas.openxmlformats.org/officeDocument/2006/relationships/tags" Target="../tags/tag84.xml"/><Relationship Id="rId116" Type="http://schemas.openxmlformats.org/officeDocument/2006/relationships/tags" Target="../tags/tag85.xml"/><Relationship Id="rId117" Type="http://schemas.openxmlformats.org/officeDocument/2006/relationships/tags" Target="../tags/tag86.xml"/><Relationship Id="rId118" Type="http://schemas.openxmlformats.org/officeDocument/2006/relationships/tags" Target="../tags/tag87.xml"/><Relationship Id="rId119" Type="http://schemas.openxmlformats.org/officeDocument/2006/relationships/tags" Target="../tags/tag88.xml"/><Relationship Id="rId120" Type="http://schemas.openxmlformats.org/officeDocument/2006/relationships/tags" Target="../tags/tag89.xml"/><Relationship Id="rId121" Type="http://schemas.openxmlformats.org/officeDocument/2006/relationships/tags" Target="../tags/tag90.xml"/><Relationship Id="rId122" Type="http://schemas.openxmlformats.org/officeDocument/2006/relationships/tags" Target="../tags/tag91.xml"/><Relationship Id="rId123" Type="http://schemas.openxmlformats.org/officeDocument/2006/relationships/tags" Target="../tags/tag92.xml"/><Relationship Id="rId124" Type="http://schemas.openxmlformats.org/officeDocument/2006/relationships/tags" Target="../tags/tag93.xml"/><Relationship Id="rId125" Type="http://schemas.openxmlformats.org/officeDocument/2006/relationships/tags" Target="../tags/tag94.xml"/><Relationship Id="rId126" Type="http://schemas.openxmlformats.org/officeDocument/2006/relationships/tags" Target="../tags/tag95.xml"/><Relationship Id="rId127" Type="http://schemas.openxmlformats.org/officeDocument/2006/relationships/tags" Target="../tags/tag96.xml"/><Relationship Id="rId128" Type="http://schemas.openxmlformats.org/officeDocument/2006/relationships/tags" Target="../tags/tag97.xml"/><Relationship Id="rId129" Type="http://schemas.openxmlformats.org/officeDocument/2006/relationships/tags" Target="../tags/tag98.xml"/><Relationship Id="rId130" Type="http://schemas.openxmlformats.org/officeDocument/2006/relationships/tags" Target="../tags/tag99.xml"/><Relationship Id="rId131" Type="http://schemas.openxmlformats.org/officeDocument/2006/relationships/tags" Target="../tags/tag100.xml"/><Relationship Id="rId132" Type="http://schemas.openxmlformats.org/officeDocument/2006/relationships/tags" Target="../tags/tag101.xml"/><Relationship Id="rId133" Type="http://schemas.openxmlformats.org/officeDocument/2006/relationships/tags" Target="../tags/tag102.xml"/><Relationship Id="rId134" Type="http://schemas.openxmlformats.org/officeDocument/2006/relationships/tags" Target="../tags/tag103.xml"/><Relationship Id="rId135" Type="http://schemas.openxmlformats.org/officeDocument/2006/relationships/tags" Target="../tags/tag104.xml"/><Relationship Id="rId136" Type="http://schemas.openxmlformats.org/officeDocument/2006/relationships/tags" Target="../tags/tag105.xml"/><Relationship Id="rId137" Type="http://schemas.openxmlformats.org/officeDocument/2006/relationships/tags" Target="../tags/tag106.xml"/><Relationship Id="rId138" Type="http://schemas.openxmlformats.org/officeDocument/2006/relationships/tags" Target="../tags/tag107.xml"/><Relationship Id="rId139" Type="http://schemas.openxmlformats.org/officeDocument/2006/relationships/tags" Target="../tags/tag108.xml"/><Relationship Id="rId140" Type="http://schemas.openxmlformats.org/officeDocument/2006/relationships/tags" Target="../tags/tag109.xml"/><Relationship Id="rId141" Type="http://schemas.openxmlformats.org/officeDocument/2006/relationships/tags" Target="../tags/tag110.xml"/><Relationship Id="rId142" Type="http://schemas.openxmlformats.org/officeDocument/2006/relationships/tags" Target="../tags/tag111.xml"/><Relationship Id="rId143" Type="http://schemas.openxmlformats.org/officeDocument/2006/relationships/tags" Target="../tags/tag112.xml"/><Relationship Id="rId144" Type="http://schemas.openxmlformats.org/officeDocument/2006/relationships/tags" Target="../tags/tag113.xml"/><Relationship Id="rId145" Type="http://schemas.openxmlformats.org/officeDocument/2006/relationships/tags" Target="../tags/tag114.xml"/><Relationship Id="rId146" Type="http://schemas.openxmlformats.org/officeDocument/2006/relationships/tags" Target="../tags/tag115.xml"/><Relationship Id="rId147" Type="http://schemas.openxmlformats.org/officeDocument/2006/relationships/tags" Target="../tags/tag116.xml"/><Relationship Id="rId148" Type="http://schemas.openxmlformats.org/officeDocument/2006/relationships/tags" Target="../tags/tag117.xml"/><Relationship Id="rId149" Type="http://schemas.openxmlformats.org/officeDocument/2006/relationships/tags" Target="../tags/tag118.xml"/><Relationship Id="rId150" Type="http://schemas.openxmlformats.org/officeDocument/2006/relationships/tags" Target="../tags/tag119.xml"/><Relationship Id="rId151" Type="http://schemas.openxmlformats.org/officeDocument/2006/relationships/tags" Target="../tags/tag120.xml"/><Relationship Id="rId152" Type="http://schemas.openxmlformats.org/officeDocument/2006/relationships/tags" Target="../tags/tag121.xml"/><Relationship Id="rId153" Type="http://schemas.openxmlformats.org/officeDocument/2006/relationships/tags" Target="../tags/tag122.xml"/><Relationship Id="rId154" Type="http://schemas.openxmlformats.org/officeDocument/2006/relationships/tags" Target="../tags/tag123.xml"/><Relationship Id="rId155" Type="http://schemas.openxmlformats.org/officeDocument/2006/relationships/tags" Target="../tags/tag124.xml"/><Relationship Id="rId156" Type="http://schemas.openxmlformats.org/officeDocument/2006/relationships/tags" Target="../tags/tag125.xml"/><Relationship Id="rId157" Type="http://schemas.openxmlformats.org/officeDocument/2006/relationships/oleObject" Target="../embeddings/oleObject1.bin"/><Relationship Id="rId158" Type="http://schemas.openxmlformats.org/officeDocument/2006/relationships/image" Target="../media/image1.emf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0.xml"/><Relationship Id="rId20" Type="http://schemas.openxmlformats.org/officeDocument/2006/relationships/theme" Target="../theme/theme2.xml"/><Relationship Id="rId21" Type="http://schemas.openxmlformats.org/officeDocument/2006/relationships/tags" Target="../tags/tag128.xml"/><Relationship Id="rId22" Type="http://schemas.openxmlformats.org/officeDocument/2006/relationships/oleObject" Target="../embeddings/oleObject4.bin"/><Relationship Id="rId23" Type="http://schemas.openxmlformats.org/officeDocument/2006/relationships/image" Target="../media/image5.emf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9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69.xml"/><Relationship Id="rId20" Type="http://schemas.openxmlformats.org/officeDocument/2006/relationships/theme" Target="../theme/theme3.xml"/><Relationship Id="rId21" Type="http://schemas.openxmlformats.org/officeDocument/2006/relationships/tags" Target="../tags/tag129.xml"/><Relationship Id="rId22" Type="http://schemas.openxmlformats.org/officeDocument/2006/relationships/oleObject" Target="../embeddings/oleObject5.bin"/><Relationship Id="rId23" Type="http://schemas.openxmlformats.org/officeDocument/2006/relationships/image" Target="../media/image5.emf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90.xml"/><Relationship Id="rId22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4.xml"/><Relationship Id="rId26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7.xml"/><Relationship Id="rId29" Type="http://schemas.openxmlformats.org/officeDocument/2006/relationships/slideLayout" Target="../slideLayouts/slideLayout98.xml"/><Relationship Id="rId30" Type="http://schemas.openxmlformats.org/officeDocument/2006/relationships/slideLayout" Target="../slideLayouts/slideLayout99.xml"/><Relationship Id="rId31" Type="http://schemas.openxmlformats.org/officeDocument/2006/relationships/theme" Target="../theme/theme4.xml"/><Relationship Id="rId32" Type="http://schemas.openxmlformats.org/officeDocument/2006/relationships/tags" Target="../tags/tag130.xml"/><Relationship Id="rId33" Type="http://schemas.openxmlformats.org/officeDocument/2006/relationships/tags" Target="../tags/tag131.xml"/><Relationship Id="rId34" Type="http://schemas.openxmlformats.org/officeDocument/2006/relationships/tags" Target="../tags/tag132.xml"/><Relationship Id="rId35" Type="http://schemas.openxmlformats.org/officeDocument/2006/relationships/tags" Target="../tags/tag133.xml"/><Relationship Id="rId36" Type="http://schemas.openxmlformats.org/officeDocument/2006/relationships/tags" Target="../tags/tag134.xml"/><Relationship Id="rId37" Type="http://schemas.openxmlformats.org/officeDocument/2006/relationships/tags" Target="../tags/tag135.xml"/><Relationship Id="rId38" Type="http://schemas.openxmlformats.org/officeDocument/2006/relationships/tags" Target="../tags/tag136.xml"/><Relationship Id="rId39" Type="http://schemas.openxmlformats.org/officeDocument/2006/relationships/tags" Target="../tags/tag137.xml"/><Relationship Id="rId40" Type="http://schemas.openxmlformats.org/officeDocument/2006/relationships/tags" Target="../tags/tag138.xml"/><Relationship Id="rId41" Type="http://schemas.openxmlformats.org/officeDocument/2006/relationships/tags" Target="../tags/tag139.xml"/><Relationship Id="rId42" Type="http://schemas.openxmlformats.org/officeDocument/2006/relationships/tags" Target="../tags/tag140.xml"/><Relationship Id="rId43" Type="http://schemas.openxmlformats.org/officeDocument/2006/relationships/tags" Target="../tags/tag141.xml"/><Relationship Id="rId44" Type="http://schemas.openxmlformats.org/officeDocument/2006/relationships/tags" Target="../tags/tag142.xml"/><Relationship Id="rId45" Type="http://schemas.openxmlformats.org/officeDocument/2006/relationships/tags" Target="../tags/tag143.xml"/><Relationship Id="rId46" Type="http://schemas.openxmlformats.org/officeDocument/2006/relationships/tags" Target="../tags/tag144.xml"/><Relationship Id="rId47" Type="http://schemas.openxmlformats.org/officeDocument/2006/relationships/tags" Target="../tags/tag145.xml"/><Relationship Id="rId48" Type="http://schemas.openxmlformats.org/officeDocument/2006/relationships/tags" Target="../tags/tag146.xml"/><Relationship Id="rId49" Type="http://schemas.openxmlformats.org/officeDocument/2006/relationships/tags" Target="../tags/tag147.xml"/><Relationship Id="rId50" Type="http://schemas.openxmlformats.org/officeDocument/2006/relationships/tags" Target="../tags/tag148.xml"/><Relationship Id="rId51" Type="http://schemas.openxmlformats.org/officeDocument/2006/relationships/tags" Target="../tags/tag149.xml"/><Relationship Id="rId52" Type="http://schemas.openxmlformats.org/officeDocument/2006/relationships/tags" Target="../tags/tag150.xml"/><Relationship Id="rId53" Type="http://schemas.openxmlformats.org/officeDocument/2006/relationships/tags" Target="../tags/tag151.xml"/><Relationship Id="rId54" Type="http://schemas.openxmlformats.org/officeDocument/2006/relationships/tags" Target="../tags/tag152.xml"/><Relationship Id="rId55" Type="http://schemas.openxmlformats.org/officeDocument/2006/relationships/tags" Target="../tags/tag153.xml"/><Relationship Id="rId56" Type="http://schemas.openxmlformats.org/officeDocument/2006/relationships/tags" Target="../tags/tag154.xml"/><Relationship Id="rId57" Type="http://schemas.openxmlformats.org/officeDocument/2006/relationships/tags" Target="../tags/tag155.xml"/><Relationship Id="rId58" Type="http://schemas.openxmlformats.org/officeDocument/2006/relationships/tags" Target="../tags/tag156.xml"/><Relationship Id="rId59" Type="http://schemas.openxmlformats.org/officeDocument/2006/relationships/tags" Target="../tags/tag157.xml"/><Relationship Id="rId60" Type="http://schemas.openxmlformats.org/officeDocument/2006/relationships/tags" Target="../tags/tag158.xml"/><Relationship Id="rId61" Type="http://schemas.openxmlformats.org/officeDocument/2006/relationships/tags" Target="../tags/tag159.xml"/><Relationship Id="rId62" Type="http://schemas.openxmlformats.org/officeDocument/2006/relationships/tags" Target="../tags/tag160.xml"/><Relationship Id="rId63" Type="http://schemas.openxmlformats.org/officeDocument/2006/relationships/tags" Target="../tags/tag161.xml"/><Relationship Id="rId64" Type="http://schemas.openxmlformats.org/officeDocument/2006/relationships/tags" Target="../tags/tag162.xml"/><Relationship Id="rId65" Type="http://schemas.openxmlformats.org/officeDocument/2006/relationships/tags" Target="../tags/tag163.xml"/><Relationship Id="rId66" Type="http://schemas.openxmlformats.org/officeDocument/2006/relationships/tags" Target="../tags/tag164.xml"/><Relationship Id="rId67" Type="http://schemas.openxmlformats.org/officeDocument/2006/relationships/tags" Target="../tags/tag165.xml"/><Relationship Id="rId68" Type="http://schemas.openxmlformats.org/officeDocument/2006/relationships/tags" Target="../tags/tag166.xml"/><Relationship Id="rId69" Type="http://schemas.openxmlformats.org/officeDocument/2006/relationships/tags" Target="../tags/tag167.xml"/><Relationship Id="rId70" Type="http://schemas.openxmlformats.org/officeDocument/2006/relationships/tags" Target="../tags/tag168.xml"/><Relationship Id="rId71" Type="http://schemas.openxmlformats.org/officeDocument/2006/relationships/tags" Target="../tags/tag169.xml"/><Relationship Id="rId72" Type="http://schemas.openxmlformats.org/officeDocument/2006/relationships/tags" Target="../tags/tag170.xml"/><Relationship Id="rId73" Type="http://schemas.openxmlformats.org/officeDocument/2006/relationships/tags" Target="../tags/tag171.xml"/><Relationship Id="rId74" Type="http://schemas.openxmlformats.org/officeDocument/2006/relationships/tags" Target="../tags/tag172.xml"/><Relationship Id="rId75" Type="http://schemas.openxmlformats.org/officeDocument/2006/relationships/tags" Target="../tags/tag173.xml"/><Relationship Id="rId76" Type="http://schemas.openxmlformats.org/officeDocument/2006/relationships/tags" Target="../tags/tag174.xml"/><Relationship Id="rId77" Type="http://schemas.openxmlformats.org/officeDocument/2006/relationships/tags" Target="../tags/tag175.xml"/><Relationship Id="rId78" Type="http://schemas.openxmlformats.org/officeDocument/2006/relationships/tags" Target="../tags/tag176.xml"/><Relationship Id="rId79" Type="http://schemas.openxmlformats.org/officeDocument/2006/relationships/tags" Target="../tags/tag177.xml"/><Relationship Id="rId80" Type="http://schemas.openxmlformats.org/officeDocument/2006/relationships/tags" Target="../tags/tag178.xml"/><Relationship Id="rId81" Type="http://schemas.openxmlformats.org/officeDocument/2006/relationships/tags" Target="../tags/tag179.xml"/><Relationship Id="rId82" Type="http://schemas.openxmlformats.org/officeDocument/2006/relationships/tags" Target="../tags/tag180.xml"/><Relationship Id="rId83" Type="http://schemas.openxmlformats.org/officeDocument/2006/relationships/tags" Target="../tags/tag181.xml"/><Relationship Id="rId84" Type="http://schemas.openxmlformats.org/officeDocument/2006/relationships/tags" Target="../tags/tag182.xml"/><Relationship Id="rId85" Type="http://schemas.openxmlformats.org/officeDocument/2006/relationships/tags" Target="../tags/tag183.xml"/><Relationship Id="rId86" Type="http://schemas.openxmlformats.org/officeDocument/2006/relationships/tags" Target="../tags/tag184.xml"/><Relationship Id="rId87" Type="http://schemas.openxmlformats.org/officeDocument/2006/relationships/tags" Target="../tags/tag185.xml"/><Relationship Id="rId88" Type="http://schemas.openxmlformats.org/officeDocument/2006/relationships/tags" Target="../tags/tag186.xml"/><Relationship Id="rId89" Type="http://schemas.openxmlformats.org/officeDocument/2006/relationships/tags" Target="../tags/tag187.xml"/><Relationship Id="rId90" Type="http://schemas.openxmlformats.org/officeDocument/2006/relationships/tags" Target="../tags/tag188.xml"/><Relationship Id="rId91" Type="http://schemas.openxmlformats.org/officeDocument/2006/relationships/tags" Target="../tags/tag189.xml"/><Relationship Id="rId92" Type="http://schemas.openxmlformats.org/officeDocument/2006/relationships/tags" Target="../tags/tag190.xml"/><Relationship Id="rId93" Type="http://schemas.openxmlformats.org/officeDocument/2006/relationships/tags" Target="../tags/tag191.xml"/><Relationship Id="rId94" Type="http://schemas.openxmlformats.org/officeDocument/2006/relationships/tags" Target="../tags/tag192.xml"/><Relationship Id="rId95" Type="http://schemas.openxmlformats.org/officeDocument/2006/relationships/tags" Target="../tags/tag193.xml"/><Relationship Id="rId96" Type="http://schemas.openxmlformats.org/officeDocument/2006/relationships/tags" Target="../tags/tag194.xml"/><Relationship Id="rId97" Type="http://schemas.openxmlformats.org/officeDocument/2006/relationships/tags" Target="../tags/tag195.xml"/><Relationship Id="rId98" Type="http://schemas.openxmlformats.org/officeDocument/2006/relationships/tags" Target="../tags/tag196.xml"/><Relationship Id="rId99" Type="http://schemas.openxmlformats.org/officeDocument/2006/relationships/tags" Target="../tags/tag197.xml"/><Relationship Id="rId100" Type="http://schemas.openxmlformats.org/officeDocument/2006/relationships/tags" Target="../tags/tag198.xml"/><Relationship Id="rId101" Type="http://schemas.openxmlformats.org/officeDocument/2006/relationships/tags" Target="../tags/tag199.xml"/><Relationship Id="rId102" Type="http://schemas.openxmlformats.org/officeDocument/2006/relationships/tags" Target="../tags/tag200.xml"/><Relationship Id="rId103" Type="http://schemas.openxmlformats.org/officeDocument/2006/relationships/tags" Target="../tags/tag201.xml"/><Relationship Id="rId104" Type="http://schemas.openxmlformats.org/officeDocument/2006/relationships/tags" Target="../tags/tag202.xml"/><Relationship Id="rId105" Type="http://schemas.openxmlformats.org/officeDocument/2006/relationships/tags" Target="../tags/tag203.xml"/><Relationship Id="rId106" Type="http://schemas.openxmlformats.org/officeDocument/2006/relationships/tags" Target="../tags/tag204.xml"/><Relationship Id="rId107" Type="http://schemas.openxmlformats.org/officeDocument/2006/relationships/tags" Target="../tags/tag205.xml"/><Relationship Id="rId108" Type="http://schemas.openxmlformats.org/officeDocument/2006/relationships/tags" Target="../tags/tag206.xml"/><Relationship Id="rId109" Type="http://schemas.openxmlformats.org/officeDocument/2006/relationships/tags" Target="../tags/tag207.xml"/><Relationship Id="rId110" Type="http://schemas.openxmlformats.org/officeDocument/2006/relationships/tags" Target="../tags/tag208.xml"/><Relationship Id="rId111" Type="http://schemas.openxmlformats.org/officeDocument/2006/relationships/tags" Target="../tags/tag209.xml"/><Relationship Id="rId112" Type="http://schemas.openxmlformats.org/officeDocument/2006/relationships/tags" Target="../tags/tag210.xml"/><Relationship Id="rId113" Type="http://schemas.openxmlformats.org/officeDocument/2006/relationships/tags" Target="../tags/tag211.xml"/><Relationship Id="rId114" Type="http://schemas.openxmlformats.org/officeDocument/2006/relationships/tags" Target="../tags/tag212.xml"/><Relationship Id="rId115" Type="http://schemas.openxmlformats.org/officeDocument/2006/relationships/tags" Target="../tags/tag213.xml"/><Relationship Id="rId116" Type="http://schemas.openxmlformats.org/officeDocument/2006/relationships/tags" Target="../tags/tag214.xml"/><Relationship Id="rId117" Type="http://schemas.openxmlformats.org/officeDocument/2006/relationships/tags" Target="../tags/tag215.xml"/><Relationship Id="rId118" Type="http://schemas.openxmlformats.org/officeDocument/2006/relationships/tags" Target="../tags/tag216.xml"/><Relationship Id="rId119" Type="http://schemas.openxmlformats.org/officeDocument/2006/relationships/tags" Target="../tags/tag217.xml"/><Relationship Id="rId120" Type="http://schemas.openxmlformats.org/officeDocument/2006/relationships/tags" Target="../tags/tag218.xml"/><Relationship Id="rId121" Type="http://schemas.openxmlformats.org/officeDocument/2006/relationships/tags" Target="../tags/tag219.xml"/><Relationship Id="rId122" Type="http://schemas.openxmlformats.org/officeDocument/2006/relationships/tags" Target="../tags/tag220.xml"/><Relationship Id="rId123" Type="http://schemas.openxmlformats.org/officeDocument/2006/relationships/tags" Target="../tags/tag221.xml"/><Relationship Id="rId124" Type="http://schemas.openxmlformats.org/officeDocument/2006/relationships/tags" Target="../tags/tag222.xml"/><Relationship Id="rId125" Type="http://schemas.openxmlformats.org/officeDocument/2006/relationships/tags" Target="../tags/tag223.xml"/><Relationship Id="rId126" Type="http://schemas.openxmlformats.org/officeDocument/2006/relationships/tags" Target="../tags/tag224.xml"/><Relationship Id="rId127" Type="http://schemas.openxmlformats.org/officeDocument/2006/relationships/tags" Target="../tags/tag225.xml"/><Relationship Id="rId128" Type="http://schemas.openxmlformats.org/officeDocument/2006/relationships/tags" Target="../tags/tag226.xml"/><Relationship Id="rId129" Type="http://schemas.openxmlformats.org/officeDocument/2006/relationships/tags" Target="../tags/tag227.xml"/><Relationship Id="rId130" Type="http://schemas.openxmlformats.org/officeDocument/2006/relationships/tags" Target="../tags/tag228.xml"/><Relationship Id="rId131" Type="http://schemas.openxmlformats.org/officeDocument/2006/relationships/tags" Target="../tags/tag229.xml"/><Relationship Id="rId132" Type="http://schemas.openxmlformats.org/officeDocument/2006/relationships/tags" Target="../tags/tag230.xml"/><Relationship Id="rId133" Type="http://schemas.openxmlformats.org/officeDocument/2006/relationships/tags" Target="../tags/tag231.xml"/><Relationship Id="rId134" Type="http://schemas.openxmlformats.org/officeDocument/2006/relationships/tags" Target="../tags/tag232.xml"/><Relationship Id="rId135" Type="http://schemas.openxmlformats.org/officeDocument/2006/relationships/tags" Target="../tags/tag233.xml"/><Relationship Id="rId136" Type="http://schemas.openxmlformats.org/officeDocument/2006/relationships/tags" Target="../tags/tag234.xml"/><Relationship Id="rId137" Type="http://schemas.openxmlformats.org/officeDocument/2006/relationships/tags" Target="../tags/tag235.xml"/><Relationship Id="rId138" Type="http://schemas.openxmlformats.org/officeDocument/2006/relationships/tags" Target="../tags/tag236.xml"/><Relationship Id="rId139" Type="http://schemas.openxmlformats.org/officeDocument/2006/relationships/tags" Target="../tags/tag237.xml"/><Relationship Id="rId140" Type="http://schemas.openxmlformats.org/officeDocument/2006/relationships/tags" Target="../tags/tag238.xml"/><Relationship Id="rId141" Type="http://schemas.openxmlformats.org/officeDocument/2006/relationships/tags" Target="../tags/tag239.xml"/><Relationship Id="rId142" Type="http://schemas.openxmlformats.org/officeDocument/2006/relationships/tags" Target="../tags/tag240.xml"/><Relationship Id="rId143" Type="http://schemas.openxmlformats.org/officeDocument/2006/relationships/tags" Target="../tags/tag241.xml"/><Relationship Id="rId144" Type="http://schemas.openxmlformats.org/officeDocument/2006/relationships/tags" Target="../tags/tag242.xml"/><Relationship Id="rId145" Type="http://schemas.openxmlformats.org/officeDocument/2006/relationships/tags" Target="../tags/tag243.xml"/><Relationship Id="rId146" Type="http://schemas.openxmlformats.org/officeDocument/2006/relationships/tags" Target="../tags/tag244.xml"/><Relationship Id="rId147" Type="http://schemas.openxmlformats.org/officeDocument/2006/relationships/tags" Target="../tags/tag245.xml"/><Relationship Id="rId148" Type="http://schemas.openxmlformats.org/officeDocument/2006/relationships/tags" Target="../tags/tag246.xml"/><Relationship Id="rId149" Type="http://schemas.openxmlformats.org/officeDocument/2006/relationships/tags" Target="../tags/tag247.xml"/><Relationship Id="rId150" Type="http://schemas.openxmlformats.org/officeDocument/2006/relationships/tags" Target="../tags/tag248.xml"/><Relationship Id="rId151" Type="http://schemas.openxmlformats.org/officeDocument/2006/relationships/tags" Target="../tags/tag249.xml"/><Relationship Id="rId152" Type="http://schemas.openxmlformats.org/officeDocument/2006/relationships/tags" Target="../tags/tag250.xml"/><Relationship Id="rId153" Type="http://schemas.openxmlformats.org/officeDocument/2006/relationships/tags" Target="../tags/tag251.xml"/><Relationship Id="rId154" Type="http://schemas.openxmlformats.org/officeDocument/2006/relationships/tags" Target="../tags/tag252.xml"/><Relationship Id="rId155" Type="http://schemas.openxmlformats.org/officeDocument/2006/relationships/tags" Target="../tags/tag253.xml"/><Relationship Id="rId156" Type="http://schemas.openxmlformats.org/officeDocument/2006/relationships/oleObject" Target="../embeddings/oleObject6.bin"/><Relationship Id="rId15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tags" Target="../tags/tag256.xml"/><Relationship Id="rId2" Type="http://schemas.openxmlformats.org/officeDocument/2006/relationships/tags" Target="../tags/tag257.xml"/><Relationship Id="rId3" Type="http://schemas.openxmlformats.org/officeDocument/2006/relationships/slideLayout" Target="../slideLayouts/slideLayout29.xml"/><Relationship Id="rId4" Type="http://schemas.openxmlformats.org/officeDocument/2006/relationships/notesSlide" Target="../notesSlides/notesSlide1.xml"/><Relationship Id="rId5" Type="http://schemas.openxmlformats.org/officeDocument/2006/relationships/oleObject" Target="../embeddings/oleObject7.bin"/><Relationship Id="rId6" Type="http://schemas.openxmlformats.org/officeDocument/2006/relationships/image" Target="../media/image10.emf"/><Relationship Id="rId7" Type="http://schemas.openxmlformats.org/officeDocument/2006/relationships/chart" Target="../charts/char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tags" Target="../tags/tag266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258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tags" Target="../tags/tag259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tags" Target="../tags/tag260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tags" Target="../tags/tag261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tags" Target="../tags/tag262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tags" Target="../tags/tag263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tags" Target="../tags/tag264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tags" Target="../tags/tag265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SP-24636  – C4C Integration in CDP Inbound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10.25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SP-25315 - Contact Interest Intelligence (CII) Integration in CDP - PoC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03.26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05.26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test2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12.07.2025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12.07.2025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SP-27120 - China CBDT- Long Term Compliance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SP-27120 - CDP Notification of CBDT Opt-outs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03.26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05.26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test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test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01.01.2025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Test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12.06.2026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12.05.2025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ITDYM-4319 - CDP MVP RISE Program (LinkedIn)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June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RD 02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ITDYM-4319 – CDP MVP | RISE Program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Help accelerate customers to our cloud by demonstrating value at key accounts, particularly for key decision makers and influencers (finance &amp; operations)
Map marketing engagement to pipeline forecast (aligned across marketing &amp; sales) to drive new opportunities (revenue) by building reputation and relationships through relevant reach &amp; engagement touchpoints for all target and hidden buyer personas of the RISE Buying Committees from our target accounts.
Target RISE accounts in LinkedIn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Market(s): Austria &amp; Nordics. Persona (“sub-IDP”): CIO
Segment: ECC customers engaged with marketing, no pipeline, with medium to large Maintenance Revenue Band (&gt;100k - &lt;500k [medium] &amp; &gt;500k [large])
TAL as of Q4 2024: # Austria = 153 Accounts / # Nordics = 149 Accounts (Denmark, Norway, Iceland, Sweden, Finland combined)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Value Measurement:
Generate net new contacts (opt-in)
Among others, increase Ad, Web and Buying Committee Engagement, and engagement score 
KPI to be measured: 
Reach X% (penetration rate) into Accounts 
Engagement: Increase number, frequency and quality of interactions / X% increase in engagement and asset consumption rates
Generate X% new marketable contacts within targeted accounts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Nitin Singh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Dennis Flick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Buying Committee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063121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918543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{{StatusupdateUC9Sales}}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1220667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08234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0544121"/>
              </p:ext>
            </p:extLst>
          </p:nvPr>
        </p:nvGraphicFramePr>
        <p:xfrm>
          <a:off x="504001" y="2036224"/>
          <a:ext cx="11242624" cy="27920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05855"/>
              </p:ext>
            </p:extLst>
          </p:nvPr>
        </p:nvGraphicFramePr>
        <p:xfrm>
          <a:off x="504001" y="2036224"/>
          <a:ext cx="11242624" cy="119805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9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 dirty="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7459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339"/>
              </p:ext>
            </p:extLst>
          </p:nvPr>
        </p:nvGraphicFramePr>
        <p:xfrm>
          <a:off x="504001" y="2036224"/>
          <a:ext cx="11242624" cy="294557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All CDP Foundational Use Cases are on track and will enable business adoption. 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0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2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13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14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5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16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17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9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2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FormConfiguration><![CDATA[{"formFields":[],"formDataEntries":[]}]]></TemplafySlideFormConfiguration>
</file>

<file path=customXml/item23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24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5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26.xml><?xml version="1.0" encoding="utf-8"?>
<TemplafySlideFormConfiguration><![CDATA[{"formFields":[],"formDataEntries":[]}]]></TemplafySlideFormConfiguration>
</file>

<file path=customXml/item27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28.xml><?xml version="1.0" encoding="utf-8"?>
<TemplafySlideFormConfiguration><![CDATA[{"formFields":[],"formDataEntries":[]}]]></TemplafySlideFormConfiguration>
</file>

<file path=customXml/item29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3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3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31.xml><?xml version="1.0" encoding="utf-8"?>
<TemplafySlideFormConfiguration><![CDATA[{"formFields":[],"formDataEntries":[]}]]></TemplafySlideFormConfiguration>
</file>

<file path=customXml/item32.xml><?xml version="1.0" encoding="utf-8"?>
<TemplafySlideFormConfiguration><![CDATA[{"formFields":[],"formDataEntries":[]}]]></TemplafySlideFormConfiguration>
</file>

<file path=customXml/item3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4.xml><?xml version="1.0" encoding="utf-8"?>
<TemplafySlideFormConfiguration><![CDATA[{"formFields":[],"formDataEntries":[]}]]></TemplafySlideFormConfiguration>
</file>

<file path=customXml/item35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36.xml><?xml version="1.0" encoding="utf-8"?>
<TemplafySlideFormConfiguration><![CDATA[{"formFields":[],"formDataEntries":[]}]]></TemplafySlideFormConfiguration>
</file>

<file path=customXml/item37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9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4.xml><?xml version="1.0" encoding="utf-8"?>
<TemplafySlideFormConfiguration><![CDATA[{"formFields":[],"formDataEntries":[]}]]></TemplafySlideFormConfiguration>
</file>

<file path=customXml/item40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41.xml><?xml version="1.0" encoding="utf-8"?>
<TemplafySlideFormConfiguration><![CDATA[{"formFields":[],"formDataEntries":[]}]]></TemplafySlideFormConfiguration>
</file>

<file path=customXml/item42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6.xml><?xml version="1.0" encoding="utf-8"?>
<TemplafySlideFormConfiguration><![CDATA[{"formFields":[],"formDataEntries":[]}]]></TemplafySlideFormConfiguration>
</file>

<file path=customXml/item47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8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49.xml><?xml version="1.0" encoding="utf-8"?>
<TemplafySlideFormConfiguration><![CDATA[{"formFields":[],"formDataEntries":[]}]]></TemplafySlideFormConfiguration>
</file>

<file path=customXml/item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0.xml><?xml version="1.0" encoding="utf-8"?>
<TemplafySlideFormConfiguration><![CDATA[{"formFields":[],"formDataEntries":[]}]]></TemplafySlideForm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9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184FDB0B-513E-4564-83E3-30C2A67FA462}">
  <ds:schemaRefs/>
</ds:datastoreItem>
</file>

<file path=customXml/itemProps10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11.xml><?xml version="1.0" encoding="utf-8"?>
<ds:datastoreItem xmlns:ds="http://schemas.openxmlformats.org/officeDocument/2006/customXml" ds:itemID="{F7A688B5-CEE6-4F55-B294-130EFC5DB101}">
  <ds:schemaRefs/>
</ds:datastoreItem>
</file>

<file path=customXml/itemProps12.xml><?xml version="1.0" encoding="utf-8"?>
<ds:datastoreItem xmlns:ds="http://schemas.openxmlformats.org/officeDocument/2006/customXml" ds:itemID="{793AE96A-37D6-4971-A9A5-8EA3F2B2BD93}">
  <ds:schemaRefs/>
</ds:datastoreItem>
</file>

<file path=customXml/itemProps13.xml><?xml version="1.0" encoding="utf-8"?>
<ds:datastoreItem xmlns:ds="http://schemas.openxmlformats.org/officeDocument/2006/customXml" ds:itemID="{D505826A-FD3B-4FAC-9437-FB4AF9F44F1B}">
  <ds:schemaRefs/>
</ds:datastoreItem>
</file>

<file path=customXml/itemProps14.xml><?xml version="1.0" encoding="utf-8"?>
<ds:datastoreItem xmlns:ds="http://schemas.openxmlformats.org/officeDocument/2006/customXml" ds:itemID="{538A7E94-9A75-944B-BB53-DAD192A33F0F}">
  <ds:schemaRefs/>
</ds:datastoreItem>
</file>

<file path=customXml/itemProps15.xml><?xml version="1.0" encoding="utf-8"?>
<ds:datastoreItem xmlns:ds="http://schemas.openxmlformats.org/officeDocument/2006/customXml" ds:itemID="{BE35CB75-D316-A442-AF6F-E30B686305AD}">
  <ds:schemaRefs/>
</ds:datastoreItem>
</file>

<file path=customXml/itemProps16.xml><?xml version="1.0" encoding="utf-8"?>
<ds:datastoreItem xmlns:ds="http://schemas.openxmlformats.org/officeDocument/2006/customXml" ds:itemID="{9C3868F0-118E-4F4D-99EC-60B093FD1E00}">
  <ds:schemaRefs/>
</ds:datastoreItem>
</file>

<file path=customXml/itemProps17.xml><?xml version="1.0" encoding="utf-8"?>
<ds:datastoreItem xmlns:ds="http://schemas.openxmlformats.org/officeDocument/2006/customXml" ds:itemID="{475AB362-7E2C-4295-A530-7B284247BFC6}">
  <ds:schemaRefs/>
</ds:datastoreItem>
</file>

<file path=customXml/itemProps18.xml><?xml version="1.0" encoding="utf-8"?>
<ds:datastoreItem xmlns:ds="http://schemas.openxmlformats.org/officeDocument/2006/customXml" ds:itemID="{23FA4614-B246-4ED4-A39C-2DEE012E4E41}">
  <ds:schemaRefs/>
</ds:datastoreItem>
</file>

<file path=customXml/itemProps19.xml><?xml version="1.0" encoding="utf-8"?>
<ds:datastoreItem xmlns:ds="http://schemas.openxmlformats.org/officeDocument/2006/customXml" ds:itemID="{EA0EFD7B-A280-45FB-AEC3-B703B28210D9}">
  <ds:schemaRefs/>
</ds:datastoreItem>
</file>

<file path=customXml/itemProps2.xml><?xml version="1.0" encoding="utf-8"?>
<ds:datastoreItem xmlns:ds="http://schemas.openxmlformats.org/officeDocument/2006/customXml" ds:itemID="{2346D7F6-9001-43CB-BA55-744322C55379}">
  <ds:schemaRefs/>
</ds:datastoreItem>
</file>

<file path=customXml/itemProps20.xml><?xml version="1.0" encoding="utf-8"?>
<ds:datastoreItem xmlns:ds="http://schemas.openxmlformats.org/officeDocument/2006/customXml" ds:itemID="{CD69D8E4-3079-0947-A87B-18CDAB899542}">
  <ds:schemaRefs/>
</ds:datastoreItem>
</file>

<file path=customXml/itemProps21.xml><?xml version="1.0" encoding="utf-8"?>
<ds:datastoreItem xmlns:ds="http://schemas.openxmlformats.org/officeDocument/2006/customXml" ds:itemID="{0EB72D09-D760-46C8-9C95-8879EFB64293}">
  <ds:schemaRefs/>
</ds:datastoreItem>
</file>

<file path=customXml/itemProps22.xml><?xml version="1.0" encoding="utf-8"?>
<ds:datastoreItem xmlns:ds="http://schemas.openxmlformats.org/officeDocument/2006/customXml" ds:itemID="{98EE72E3-5203-4D39-A131-E9DD8A16EDC4}">
  <ds:schemaRefs/>
</ds:datastoreItem>
</file>

<file path=customXml/itemProps23.xml><?xml version="1.0" encoding="utf-8"?>
<ds:datastoreItem xmlns:ds="http://schemas.openxmlformats.org/officeDocument/2006/customXml" ds:itemID="{3B62FFE9-ED73-4F57-B7FD-1898883AC30C}">
  <ds:schemaRefs/>
</ds:datastoreItem>
</file>

<file path=customXml/itemProps24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5.xml><?xml version="1.0" encoding="utf-8"?>
<ds:datastoreItem xmlns:ds="http://schemas.openxmlformats.org/officeDocument/2006/customXml" ds:itemID="{BC5403FE-05BE-4E98-A273-D056C995E512}">
  <ds:schemaRefs/>
</ds:datastoreItem>
</file>

<file path=customXml/itemProps26.xml><?xml version="1.0" encoding="utf-8"?>
<ds:datastoreItem xmlns:ds="http://schemas.openxmlformats.org/officeDocument/2006/customXml" ds:itemID="{94BD63B6-D21E-46C4-815E-3B295ED02A9C}">
  <ds:schemaRefs/>
</ds:datastoreItem>
</file>

<file path=customXml/itemProps27.xml><?xml version="1.0" encoding="utf-8"?>
<ds:datastoreItem xmlns:ds="http://schemas.openxmlformats.org/officeDocument/2006/customXml" ds:itemID="{53C0C564-F4BC-4CB7-A46F-7534E4F7BCE1}">
  <ds:schemaRefs/>
</ds:datastoreItem>
</file>

<file path=customXml/itemProps28.xml><?xml version="1.0" encoding="utf-8"?>
<ds:datastoreItem xmlns:ds="http://schemas.openxmlformats.org/officeDocument/2006/customXml" ds:itemID="{8682EF99-B695-484F-8968-7BFAD92BDA4A}">
  <ds:schemaRefs/>
</ds:datastoreItem>
</file>

<file path=customXml/itemProps29.xml><?xml version="1.0" encoding="utf-8"?>
<ds:datastoreItem xmlns:ds="http://schemas.openxmlformats.org/officeDocument/2006/customXml" ds:itemID="{6638E641-279B-4AC7-A8AC-1DE9953C4894}">
  <ds:schemaRefs/>
</ds:datastoreItem>
</file>

<file path=customXml/itemProps3.xml><?xml version="1.0" encoding="utf-8"?>
<ds:datastoreItem xmlns:ds="http://schemas.openxmlformats.org/officeDocument/2006/customXml" ds:itemID="{626BBCBB-1894-4E66-BA48-9E91CE3ACBA0}">
  <ds:schemaRefs/>
</ds:datastoreItem>
</file>

<file path=customXml/itemProps30.xml><?xml version="1.0" encoding="utf-8"?>
<ds:datastoreItem xmlns:ds="http://schemas.openxmlformats.org/officeDocument/2006/customXml" ds:itemID="{FB378D73-682D-4B5C-B045-A467836EDC7E}">
  <ds:schemaRefs/>
</ds:datastoreItem>
</file>

<file path=customXml/itemProps31.xml><?xml version="1.0" encoding="utf-8"?>
<ds:datastoreItem xmlns:ds="http://schemas.openxmlformats.org/officeDocument/2006/customXml" ds:itemID="{92690E7D-4F9F-4E12-9E4E-BAEC04D5A7CC}">
  <ds:schemaRefs/>
</ds:datastoreItem>
</file>

<file path=customXml/itemProps32.xml><?xml version="1.0" encoding="utf-8"?>
<ds:datastoreItem xmlns:ds="http://schemas.openxmlformats.org/officeDocument/2006/customXml" ds:itemID="{12438972-7D18-4481-AF51-532E67A63E1E}">
  <ds:schemaRefs/>
</ds:datastoreItem>
</file>

<file path=customXml/itemProps33.xml><?xml version="1.0" encoding="utf-8"?>
<ds:datastoreItem xmlns:ds="http://schemas.openxmlformats.org/officeDocument/2006/customXml" ds:itemID="{623ADE88-F3B4-4857-B6D7-BE3D1452E97C}">
  <ds:schemaRefs/>
</ds:datastoreItem>
</file>

<file path=customXml/itemProps34.xml><?xml version="1.0" encoding="utf-8"?>
<ds:datastoreItem xmlns:ds="http://schemas.openxmlformats.org/officeDocument/2006/customXml" ds:itemID="{C2AC838F-3192-4042-96C7-6D081523F5A1}">
  <ds:schemaRefs/>
</ds:datastoreItem>
</file>

<file path=customXml/itemProps35.xml><?xml version="1.0" encoding="utf-8"?>
<ds:datastoreItem xmlns:ds="http://schemas.openxmlformats.org/officeDocument/2006/customXml" ds:itemID="{DAADC99B-5A83-456A-8BCD-707A23A28C1F}">
  <ds:schemaRefs/>
</ds:datastoreItem>
</file>

<file path=customXml/itemProps36.xml><?xml version="1.0" encoding="utf-8"?>
<ds:datastoreItem xmlns:ds="http://schemas.openxmlformats.org/officeDocument/2006/customXml" ds:itemID="{7A474179-D5E4-437A-B70C-9919B93CA02F}">
  <ds:schemaRefs/>
</ds:datastoreItem>
</file>

<file path=customXml/itemProps37.xml><?xml version="1.0" encoding="utf-8"?>
<ds:datastoreItem xmlns:ds="http://schemas.openxmlformats.org/officeDocument/2006/customXml" ds:itemID="{C1482805-839B-4917-A350-F14E209159EB}">
  <ds:schemaRefs/>
</ds:datastoreItem>
</file>

<file path=customXml/itemProps38.xml><?xml version="1.0" encoding="utf-8"?>
<ds:datastoreItem xmlns:ds="http://schemas.openxmlformats.org/officeDocument/2006/customXml" ds:itemID="{E1E2A403-39C3-4FC8-B841-41CD46EF1E37}">
  <ds:schemaRefs/>
</ds:datastoreItem>
</file>

<file path=customXml/itemProps39.xml><?xml version="1.0" encoding="utf-8"?>
<ds:datastoreItem xmlns:ds="http://schemas.openxmlformats.org/officeDocument/2006/customXml" ds:itemID="{47E12206-FAC1-4A56-A73A-215CACDF02F8}">
  <ds:schemaRefs/>
</ds:datastoreItem>
</file>

<file path=customXml/itemProps4.xml><?xml version="1.0" encoding="utf-8"?>
<ds:datastoreItem xmlns:ds="http://schemas.openxmlformats.org/officeDocument/2006/customXml" ds:itemID="{D06AD3D1-7FF9-4536-AD60-A17870F90738}">
  <ds:schemaRefs/>
</ds:datastoreItem>
</file>

<file path=customXml/itemProps40.xml><?xml version="1.0" encoding="utf-8"?>
<ds:datastoreItem xmlns:ds="http://schemas.openxmlformats.org/officeDocument/2006/customXml" ds:itemID="{CC49FFC8-2FF3-4057-96F0-3BCD1A4F0351}">
  <ds:schemaRefs/>
</ds:datastoreItem>
</file>

<file path=customXml/itemProps41.xml><?xml version="1.0" encoding="utf-8"?>
<ds:datastoreItem xmlns:ds="http://schemas.openxmlformats.org/officeDocument/2006/customXml" ds:itemID="{15EC2061-1F13-4DC6-B9C2-B24883664942}">
  <ds:schemaRefs/>
</ds:datastoreItem>
</file>

<file path=customXml/itemProps42.xml><?xml version="1.0" encoding="utf-8"?>
<ds:datastoreItem xmlns:ds="http://schemas.openxmlformats.org/officeDocument/2006/customXml" ds:itemID="{D6037B97-3794-423A-803A-B94879121092}">
  <ds:schemaRefs/>
</ds:datastoreItem>
</file>

<file path=customXml/itemProps43.xml><?xml version="1.0" encoding="utf-8"?>
<ds:datastoreItem xmlns:ds="http://schemas.openxmlformats.org/officeDocument/2006/customXml" ds:itemID="{C678E196-AE5D-4AB0-B3F0-0D6FA84851B1}">
  <ds:schemaRefs/>
</ds:datastoreItem>
</file>

<file path=customXml/itemProps44.xml><?xml version="1.0" encoding="utf-8"?>
<ds:datastoreItem xmlns:ds="http://schemas.openxmlformats.org/officeDocument/2006/customXml" ds:itemID="{5205743A-69BE-4083-94E2-7B4DB7E3C7E8}">
  <ds:schemaRefs/>
</ds:datastoreItem>
</file>

<file path=customXml/itemProps45.xml><?xml version="1.0" encoding="utf-8"?>
<ds:datastoreItem xmlns:ds="http://schemas.openxmlformats.org/officeDocument/2006/customXml" ds:itemID="{034DD3E1-2858-4C70-BC3A-61FB10763B47}">
  <ds:schemaRefs/>
</ds:datastoreItem>
</file>

<file path=customXml/itemProps46.xml><?xml version="1.0" encoding="utf-8"?>
<ds:datastoreItem xmlns:ds="http://schemas.openxmlformats.org/officeDocument/2006/customXml" ds:itemID="{80CA586D-470E-4965-80EA-F4B9D379E73D}">
  <ds:schemaRefs/>
</ds:datastoreItem>
</file>

<file path=customXml/itemProps47.xml><?xml version="1.0" encoding="utf-8"?>
<ds:datastoreItem xmlns:ds="http://schemas.openxmlformats.org/officeDocument/2006/customXml" ds:itemID="{118DC9FA-6E7A-134A-A4CB-DB7E25529BCD}">
  <ds:schemaRefs/>
</ds:datastoreItem>
</file>

<file path=customXml/itemProps48.xml><?xml version="1.0" encoding="utf-8"?>
<ds:datastoreItem xmlns:ds="http://schemas.openxmlformats.org/officeDocument/2006/customXml" ds:itemID="{63FADC4E-365B-4554-8E59-C720A861D5CA}">
  <ds:schemaRefs/>
</ds:datastoreItem>
</file>

<file path=customXml/itemProps49.xml><?xml version="1.0" encoding="utf-8"?>
<ds:datastoreItem xmlns:ds="http://schemas.openxmlformats.org/officeDocument/2006/customXml" ds:itemID="{48165AA7-FCD4-45E8-91C2-2E8798F7DA7A}">
  <ds:schemaRefs/>
</ds:datastoreItem>
</file>

<file path=customXml/itemProps5.xml><?xml version="1.0" encoding="utf-8"?>
<ds:datastoreItem xmlns:ds="http://schemas.openxmlformats.org/officeDocument/2006/customXml" ds:itemID="{20AD2FA6-6913-43F7-86DE-8AF1545F9903}">
  <ds:schemaRefs/>
</ds:datastoreItem>
</file>

<file path=customXml/itemProps50.xml><?xml version="1.0" encoding="utf-8"?>
<ds:datastoreItem xmlns:ds="http://schemas.openxmlformats.org/officeDocument/2006/customXml" ds:itemID="{1EC17535-8D28-4922-81E0-ECD6F4BFCC98}">
  <ds:schemaRefs/>
</ds:datastoreItem>
</file>

<file path=customXml/itemProps51.xml><?xml version="1.0" encoding="utf-8"?>
<ds:datastoreItem xmlns:ds="http://schemas.openxmlformats.org/officeDocument/2006/customXml" ds:itemID="{AAC26940-3727-49BE-BF62-CC423E64F2BD}">
  <ds:schemaRefs/>
</ds:datastoreItem>
</file>

<file path=customXml/itemProps6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7.xml><?xml version="1.0" encoding="utf-8"?>
<ds:datastoreItem xmlns:ds="http://schemas.openxmlformats.org/officeDocument/2006/customXml" ds:itemID="{7EE19871-72D1-4A79-AC35-D7B297494921}">
  <ds:schemaRefs/>
</ds:datastoreItem>
</file>

<file path=customXml/itemProps8.xml><?xml version="1.0" encoding="utf-8"?>
<ds:datastoreItem xmlns:ds="http://schemas.openxmlformats.org/officeDocument/2006/customXml" ds:itemID="{DF651907-6C10-4999-BBD5-6BFD17F65FC4}">
  <ds:schemaRefs/>
</ds:datastoreItem>
</file>

<file path=customXml/itemProps9.xml><?xml version="1.0" encoding="utf-8"?>
<ds:datastoreItem xmlns:ds="http://schemas.openxmlformats.org/officeDocument/2006/customXml" ds:itemID="{935C6D9D-19E8-4631-A552-DB446407D2A4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1858</Words>
  <Application>Microsoft Macintosh PowerPoint</Application>
  <PresentationFormat>Benutzerdefiniert</PresentationFormat>
  <Paragraphs>448</Paragraphs>
  <Slides>10</Slides>
  <Notes>10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32" baseType="lpstr">
      <vt:lpstr>Roboto</vt:lpstr>
      <vt:lpstr>Arial Unicode MS</vt:lpstr>
      <vt:lpstr>Consolas</vt:lpstr>
      <vt:lpstr>Wingdings,Sans-Serif</vt:lpstr>
      <vt:lpstr>72</vt:lpstr>
      <vt:lpstr>Segoe UI</vt:lpstr>
      <vt:lpstr>Calibri</vt:lpstr>
      <vt:lpstr>72 Bold</vt:lpstr>
      <vt:lpstr>Wingdings</vt:lpstr>
      <vt:lpstr>72 Brand Medium</vt:lpstr>
      <vt:lpstr>Courier New</vt:lpstr>
      <vt:lpstr>Wingdings</vt:lpstr>
      <vt:lpstr>Symbol</vt:lpstr>
      <vt:lpstr>72 Brand</vt:lpstr>
      <vt:lpstr>Arial</vt:lpstr>
      <vt:lpstr>Graphik Light</vt:lpstr>
      <vt:lpstr>Arial,Sans-Serif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2. CDP Foundational Use Cases | Status Update (2/2)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14</cp:revision>
  <dcterms:created xsi:type="dcterms:W3CDTF">2024-09-16T15:04:13Z</dcterms:created>
  <dcterms:modified xsi:type="dcterms:W3CDTF">2026-01-05T10:09:11Z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